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B24"/>
    <a:srgbClr val="CAB181"/>
    <a:srgbClr val="EBCE9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1015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18B7F-25E7-483C-99F0-1955667A0667}" type="datetimeFigureOut">
              <a:rPr lang="bg-BG" smtClean="0"/>
              <a:t>24.3.2025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8248E-63F5-4A4E-9611-F8F44861AFB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488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730" y="8874351"/>
            <a:ext cx="12787213" cy="754164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0698" y="4399660"/>
            <a:ext cx="3779999" cy="3960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41782" y="6129858"/>
            <a:ext cx="3779999" cy="3960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6330" y="6655498"/>
            <a:ext cx="3779999" cy="396000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7369" y="4404600"/>
            <a:ext cx="3779999" cy="39600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47727" y="2067461"/>
            <a:ext cx="3779999" cy="39600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29013" y="2060947"/>
            <a:ext cx="3779999" cy="3960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387" y="2055800"/>
            <a:ext cx="3779999" cy="396000"/>
          </a:xfrm>
          <a:prstGeom prst="rect">
            <a:avLst/>
          </a:prstGeom>
        </p:spPr>
      </p:pic>
      <p:sp>
        <p:nvSpPr>
          <p:cNvPr id="25" name="Google Shape;397;p6"/>
          <p:cNvSpPr/>
          <p:nvPr userDrawn="1"/>
        </p:nvSpPr>
        <p:spPr>
          <a:xfrm>
            <a:off x="356330" y="2063599"/>
            <a:ext cx="3780000" cy="3960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cap="small" baseline="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Увод</a:t>
            </a:r>
            <a:endParaRPr lang="bg-BG" sz="2000" cap="small" baseline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9" name="Google Shape;397;p6"/>
          <p:cNvSpPr/>
          <p:nvPr userDrawn="1"/>
        </p:nvSpPr>
        <p:spPr>
          <a:xfrm>
            <a:off x="356330" y="4405263"/>
            <a:ext cx="3780000" cy="395337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cap="small" baseline="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Изследователски цели</a:t>
            </a:r>
            <a:endParaRPr lang="bg-BG" sz="2000" cap="small" baseline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32" name="Google Shape;397;p6"/>
          <p:cNvSpPr/>
          <p:nvPr userDrawn="1"/>
        </p:nvSpPr>
        <p:spPr>
          <a:xfrm>
            <a:off x="350386" y="6647699"/>
            <a:ext cx="3780000" cy="3960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cap="small" baseline="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Методология</a:t>
            </a:r>
            <a:endParaRPr lang="bg-BG" sz="2000" cap="small" baseline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35" name="Google Shape;397;p6"/>
          <p:cNvSpPr/>
          <p:nvPr userDrawn="1"/>
        </p:nvSpPr>
        <p:spPr>
          <a:xfrm>
            <a:off x="4523069" y="2053267"/>
            <a:ext cx="3780000" cy="3960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cap="small" baseline="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Резултати</a:t>
            </a:r>
            <a:endParaRPr lang="bg-BG" sz="2000" cap="small" baseline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2" name="Google Shape;397;p6"/>
          <p:cNvSpPr/>
          <p:nvPr userDrawn="1"/>
        </p:nvSpPr>
        <p:spPr>
          <a:xfrm>
            <a:off x="8647726" y="2063881"/>
            <a:ext cx="3785944" cy="3960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cap="small" baseline="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Изводи</a:t>
            </a:r>
            <a:endParaRPr lang="bg-BG" sz="2000" cap="small" baseline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5" name="Google Shape;397;p6"/>
          <p:cNvSpPr/>
          <p:nvPr userDrawn="1"/>
        </p:nvSpPr>
        <p:spPr>
          <a:xfrm>
            <a:off x="8647726" y="4400993"/>
            <a:ext cx="3785944" cy="3960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cap="small" baseline="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Благодарности</a:t>
            </a:r>
            <a:endParaRPr lang="bg-BG" sz="2000" cap="small" baseline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8" name="Google Shape;397;p6"/>
          <p:cNvSpPr/>
          <p:nvPr userDrawn="1"/>
        </p:nvSpPr>
        <p:spPr>
          <a:xfrm>
            <a:off x="8647726" y="6129858"/>
            <a:ext cx="3785944" cy="3960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cap="small" baseline="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Източници</a:t>
            </a:r>
            <a:endParaRPr lang="bg-BG" sz="2000" cap="small" baseline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335" y="8961120"/>
            <a:ext cx="12798267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8868043"/>
            <a:ext cx="12798267" cy="89611"/>
          </a:xfrm>
          <a:prstGeom prst="rect">
            <a:avLst/>
          </a:prstGeom>
          <a:solidFill>
            <a:srgbClr val="EE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Chart Placeholder 9"/>
          <p:cNvSpPr>
            <a:spLocks noGrp="1"/>
          </p:cNvSpPr>
          <p:nvPr>
            <p:ph type="chart" sz="quarter" idx="14" hasCustomPrompt="1"/>
          </p:nvPr>
        </p:nvSpPr>
        <p:spPr>
          <a:xfrm>
            <a:off x="4594267" y="4728655"/>
            <a:ext cx="1728000" cy="1008000"/>
          </a:xfrm>
        </p:spPr>
        <p:txBody>
          <a:bodyPr/>
          <a:lstStyle>
            <a:lvl1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Графика</a:t>
            </a:r>
            <a:endParaRPr lang="bg-BG" dirty="0"/>
          </a:p>
        </p:txBody>
      </p:sp>
      <p:sp>
        <p:nvSpPr>
          <p:cNvPr id="13" name="Rectangle 12"/>
          <p:cNvSpPr/>
          <p:nvPr userDrawn="1"/>
        </p:nvSpPr>
        <p:spPr>
          <a:xfrm flipH="1" flipV="1">
            <a:off x="-2" y="-2"/>
            <a:ext cx="12801601" cy="294291"/>
          </a:xfrm>
          <a:prstGeom prst="rect">
            <a:avLst/>
          </a:prstGeom>
          <a:solidFill>
            <a:srgbClr val="EBCE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6" hasCustomPrompt="1"/>
          </p:nvPr>
        </p:nvSpPr>
        <p:spPr>
          <a:xfrm>
            <a:off x="4594267" y="7541402"/>
            <a:ext cx="1727999" cy="1008000"/>
          </a:xfrm>
        </p:spPr>
        <p:txBody>
          <a:bodyPr>
            <a:normAutofit/>
          </a:bodyPr>
          <a:lstStyle>
            <a:lvl1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Образ</a:t>
            </a:r>
            <a:endParaRPr lang="bg-BG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3" y="334759"/>
            <a:ext cx="4110797" cy="974725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114132" y="283342"/>
            <a:ext cx="8319538" cy="1054391"/>
          </a:xfrm>
        </p:spPr>
        <p:txBody>
          <a:bodyPr anchor="ctr">
            <a:noAutofit/>
          </a:bodyPr>
          <a:lstStyle>
            <a:lvl1pPr>
              <a:lnSpc>
                <a:spcPct val="80000"/>
              </a:lnSpc>
              <a:defRPr sz="3600" b="1" cap="small" baseline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Заглавие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 userDrawn="1"/>
        </p:nvSpPr>
        <p:spPr>
          <a:xfrm>
            <a:off x="514132" y="1379288"/>
            <a:ext cx="11862799" cy="5720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128016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7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lnSpc>
                <a:spcPct val="8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Google Shape;396;p6"/>
          <p:cNvSpPr/>
          <p:nvPr userDrawn="1"/>
        </p:nvSpPr>
        <p:spPr>
          <a:xfrm>
            <a:off x="356330" y="2063599"/>
            <a:ext cx="3780000" cy="2087396"/>
          </a:xfrm>
          <a:prstGeom prst="rect">
            <a:avLst/>
          </a:prstGeom>
          <a:noFill/>
          <a:ln w="19050" cap="flat" cmpd="sng">
            <a:solidFill>
              <a:srgbClr val="CAB18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62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429369" y="2502935"/>
            <a:ext cx="3636000" cy="1570783"/>
          </a:xfrm>
        </p:spPr>
        <p:txBody>
          <a:bodyPr>
            <a:normAutofit/>
          </a:bodyPr>
          <a:lstStyle>
            <a:lvl1pPr marL="0" marR="0" indent="180975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1635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37667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93699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049731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Кратко въведение в темата и научните изследвания до момента.</a:t>
            </a:r>
          </a:p>
        </p:txBody>
      </p:sp>
      <p:sp>
        <p:nvSpPr>
          <p:cNvPr id="28" name="Google Shape;396;p6"/>
          <p:cNvSpPr/>
          <p:nvPr userDrawn="1"/>
        </p:nvSpPr>
        <p:spPr>
          <a:xfrm>
            <a:off x="356330" y="4405263"/>
            <a:ext cx="3780000" cy="1988971"/>
          </a:xfrm>
          <a:prstGeom prst="rect">
            <a:avLst/>
          </a:prstGeom>
          <a:noFill/>
          <a:ln w="19050" cap="flat" cmpd="sng">
            <a:solidFill>
              <a:srgbClr val="CAB18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62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429369" y="4874838"/>
            <a:ext cx="3636000" cy="1438498"/>
          </a:xfrm>
        </p:spPr>
        <p:txBody>
          <a:bodyPr>
            <a:normAutofit/>
          </a:bodyPr>
          <a:lstStyle>
            <a:lvl1pPr marL="0" indent="18097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1635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37667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93699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049731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Посочете основните и съпътстващите цели на изследването.</a:t>
            </a:r>
            <a:endParaRPr lang="en-US" dirty="0" smtClean="0"/>
          </a:p>
        </p:txBody>
      </p:sp>
      <p:sp>
        <p:nvSpPr>
          <p:cNvPr id="31" name="Google Shape;396;p6"/>
          <p:cNvSpPr/>
          <p:nvPr userDrawn="1"/>
        </p:nvSpPr>
        <p:spPr>
          <a:xfrm>
            <a:off x="350386" y="6647701"/>
            <a:ext cx="3780000" cy="1966876"/>
          </a:xfrm>
          <a:prstGeom prst="rect">
            <a:avLst/>
          </a:prstGeom>
          <a:noFill/>
          <a:ln w="19050" cap="flat" cmpd="sng">
            <a:solidFill>
              <a:srgbClr val="CAB18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62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429369" y="7117275"/>
            <a:ext cx="3636000" cy="1429986"/>
          </a:xfrm>
        </p:spPr>
        <p:txBody>
          <a:bodyPr>
            <a:normAutofit/>
          </a:bodyPr>
          <a:lstStyle>
            <a:lvl1pPr marL="0" indent="18097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1635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37667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93699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049731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Посочете основните подходи и методи, приложени при научноизследователската работа.</a:t>
            </a:r>
            <a:endParaRPr lang="en-US" dirty="0" smtClean="0"/>
          </a:p>
        </p:txBody>
      </p:sp>
      <p:sp>
        <p:nvSpPr>
          <p:cNvPr id="34" name="Google Shape;396;p6"/>
          <p:cNvSpPr/>
          <p:nvPr userDrawn="1"/>
        </p:nvSpPr>
        <p:spPr>
          <a:xfrm>
            <a:off x="4523069" y="2053268"/>
            <a:ext cx="3780000" cy="6561308"/>
          </a:xfrm>
          <a:prstGeom prst="rect">
            <a:avLst/>
          </a:prstGeom>
          <a:noFill/>
          <a:ln w="19050" cap="flat" cmpd="sng">
            <a:solidFill>
              <a:srgbClr val="CAB18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62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20" hasCustomPrompt="1"/>
          </p:nvPr>
        </p:nvSpPr>
        <p:spPr>
          <a:xfrm>
            <a:off x="4600068" y="2502935"/>
            <a:ext cx="3601837" cy="2087473"/>
          </a:xfrm>
        </p:spPr>
        <p:txBody>
          <a:bodyPr>
            <a:normAutofit/>
          </a:bodyPr>
          <a:lstStyle>
            <a:lvl1pPr marL="0" indent="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1635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37667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93699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049731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Основни резултати и дискусия. Може да включите подходящи графики и снимки и пр.</a:t>
            </a:r>
          </a:p>
          <a:p>
            <a:pPr lvl="0"/>
            <a:r>
              <a:rPr lang="bg-BG" dirty="0" smtClean="0"/>
              <a:t>Разположението на текста и образите в това поле може да бъде променяно.</a:t>
            </a:r>
            <a:endParaRPr lang="en-US" dirty="0" smtClean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24" hasCustomPrompt="1"/>
          </p:nvPr>
        </p:nvSpPr>
        <p:spPr>
          <a:xfrm>
            <a:off x="4594266" y="5874903"/>
            <a:ext cx="3607639" cy="1517160"/>
          </a:xfrm>
        </p:spPr>
        <p:txBody>
          <a:bodyPr>
            <a:normAutofit/>
          </a:bodyPr>
          <a:lstStyle>
            <a:lvl1pPr marL="0" indent="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1635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37667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93699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049731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Текст</a:t>
            </a:r>
            <a:endParaRPr lang="en-US" dirty="0" smtClean="0"/>
          </a:p>
        </p:txBody>
      </p:sp>
      <p:sp>
        <p:nvSpPr>
          <p:cNvPr id="41" name="Google Shape;396;p6"/>
          <p:cNvSpPr/>
          <p:nvPr userDrawn="1"/>
        </p:nvSpPr>
        <p:spPr>
          <a:xfrm>
            <a:off x="8647726" y="2063883"/>
            <a:ext cx="3780000" cy="2155934"/>
          </a:xfrm>
          <a:prstGeom prst="rect">
            <a:avLst/>
          </a:prstGeom>
          <a:noFill/>
          <a:ln w="19050" cap="flat" cmpd="sng">
            <a:solidFill>
              <a:srgbClr val="CAB18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62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25" hasCustomPrompt="1"/>
          </p:nvPr>
        </p:nvSpPr>
        <p:spPr>
          <a:xfrm>
            <a:off x="8719726" y="2513444"/>
            <a:ext cx="3636000" cy="1644592"/>
          </a:xfrm>
        </p:spPr>
        <p:txBody>
          <a:bodyPr>
            <a:normAutofit/>
          </a:bodyPr>
          <a:lstStyle>
            <a:lvl1pPr marL="0" indent="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1635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37667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93699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049731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Посочете основните заключения и изводи.</a:t>
            </a:r>
            <a:endParaRPr lang="en-US" dirty="0" smtClean="0"/>
          </a:p>
        </p:txBody>
      </p:sp>
      <p:sp>
        <p:nvSpPr>
          <p:cNvPr id="44" name="Google Shape;396;p6"/>
          <p:cNvSpPr/>
          <p:nvPr userDrawn="1"/>
        </p:nvSpPr>
        <p:spPr>
          <a:xfrm>
            <a:off x="8647726" y="4404460"/>
            <a:ext cx="3785944" cy="1544220"/>
          </a:xfrm>
          <a:prstGeom prst="rect">
            <a:avLst/>
          </a:prstGeom>
          <a:noFill/>
          <a:ln w="19050" cap="flat" cmpd="sng">
            <a:solidFill>
              <a:srgbClr val="CAB18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62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6" name="Text Placeholder 11"/>
          <p:cNvSpPr>
            <a:spLocks noGrp="1"/>
          </p:cNvSpPr>
          <p:nvPr>
            <p:ph type="body" sz="quarter" idx="26" hasCustomPrompt="1"/>
          </p:nvPr>
        </p:nvSpPr>
        <p:spPr>
          <a:xfrm>
            <a:off x="8719726" y="4860361"/>
            <a:ext cx="3636000" cy="1004336"/>
          </a:xfrm>
        </p:spPr>
        <p:txBody>
          <a:bodyPr>
            <a:normAutofit/>
          </a:bodyPr>
          <a:lstStyle>
            <a:lvl1pPr marL="0" indent="180000">
              <a:lnSpc>
                <a:spcPct val="100000"/>
              </a:lnSpc>
              <a:spcBef>
                <a:spcPts val="0"/>
              </a:spcBef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1635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37667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93699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049731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Посочва се информация за финансиране. Лични благодарности към научни ръководители не се препоръчват.</a:t>
            </a:r>
            <a:endParaRPr lang="en-US" dirty="0" smtClean="0"/>
          </a:p>
        </p:txBody>
      </p:sp>
      <p:sp>
        <p:nvSpPr>
          <p:cNvPr id="47" name="Google Shape;396;p6"/>
          <p:cNvSpPr/>
          <p:nvPr userDrawn="1"/>
        </p:nvSpPr>
        <p:spPr>
          <a:xfrm>
            <a:off x="8647726" y="6128369"/>
            <a:ext cx="3780000" cy="2484718"/>
          </a:xfrm>
          <a:prstGeom prst="rect">
            <a:avLst/>
          </a:prstGeom>
          <a:noFill/>
          <a:ln w="19050" cap="flat" cmpd="sng">
            <a:solidFill>
              <a:srgbClr val="CAB18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62">
              <a:solidFill>
                <a:schemeClr val="lt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9" name="Text Placeholder 11"/>
          <p:cNvSpPr>
            <a:spLocks noGrp="1"/>
          </p:cNvSpPr>
          <p:nvPr>
            <p:ph type="body" sz="quarter" idx="27" hasCustomPrompt="1"/>
          </p:nvPr>
        </p:nvSpPr>
        <p:spPr>
          <a:xfrm>
            <a:off x="8719726" y="6599433"/>
            <a:ext cx="3636000" cy="192493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1635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37667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93699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049731" indent="0">
              <a:buNone/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 smtClean="0"/>
              <a:t>Източниците се изброяват по азбучен ред, следвайки насоките за раздел „Литература“.</a:t>
            </a:r>
            <a:endParaRPr lang="en-US" dirty="0" smtClean="0"/>
          </a:p>
        </p:txBody>
      </p:sp>
      <p:sp>
        <p:nvSpPr>
          <p:cNvPr id="50" name="TextBox 49"/>
          <p:cNvSpPr txBox="1"/>
          <p:nvPr userDrawn="1"/>
        </p:nvSpPr>
        <p:spPr>
          <a:xfrm>
            <a:off x="-2642616" y="-731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28" hasCustomPrompt="1"/>
          </p:nvPr>
        </p:nvSpPr>
        <p:spPr>
          <a:xfrm>
            <a:off x="4106654" y="1338818"/>
            <a:ext cx="8321072" cy="666862"/>
          </a:xfrm>
        </p:spPr>
        <p:txBody>
          <a:bodyPr>
            <a:noAutofit/>
          </a:bodyPr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 smtClean="0"/>
              <a:t>Собствено и фамилно име на автора/авторите, специалност/докторска програма (ако е приложимо), институция, имейл за контакт 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1744" y="-8456"/>
            <a:ext cx="12801600" cy="30025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143" y="-14788"/>
            <a:ext cx="12787213" cy="363284"/>
          </a:xfrm>
          <a:prstGeom prst="rect">
            <a:avLst/>
          </a:prstGeom>
        </p:spPr>
      </p:pic>
      <p:sp>
        <p:nvSpPr>
          <p:cNvPr id="60" name="Table Placeholder 3"/>
          <p:cNvSpPr>
            <a:spLocks noGrp="1"/>
          </p:cNvSpPr>
          <p:nvPr>
            <p:ph type="tbl" sz="quarter" idx="29" hasCustomPrompt="1"/>
          </p:nvPr>
        </p:nvSpPr>
        <p:spPr>
          <a:xfrm>
            <a:off x="6471054" y="4728654"/>
            <a:ext cx="1728000" cy="1008000"/>
          </a:xfrm>
        </p:spPr>
        <p:txBody>
          <a:bodyPr>
            <a:normAutofit/>
          </a:bodyPr>
          <a:lstStyle>
            <a:lvl1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Таблица</a:t>
            </a:r>
            <a:endParaRPr lang="bg-BG" dirty="0"/>
          </a:p>
        </p:txBody>
      </p:sp>
      <p:sp>
        <p:nvSpPr>
          <p:cNvPr id="61" name="SmartArt Placeholder 7"/>
          <p:cNvSpPr>
            <a:spLocks noGrp="1"/>
          </p:cNvSpPr>
          <p:nvPr>
            <p:ph type="dgm" sz="quarter" idx="30" hasCustomPrompt="1"/>
          </p:nvPr>
        </p:nvSpPr>
        <p:spPr>
          <a:xfrm>
            <a:off x="6471054" y="7532800"/>
            <a:ext cx="1728000" cy="1008000"/>
          </a:xfrm>
        </p:spPr>
        <p:txBody>
          <a:bodyPr>
            <a:normAutofit/>
          </a:bodyPr>
          <a:lstStyle>
            <a:lvl1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bg-BG" dirty="0" err="1" smtClean="0"/>
              <a:t>СмартАрт</a:t>
            </a:r>
            <a:r>
              <a:rPr lang="bg-BG" dirty="0" smtClean="0"/>
              <a:t> графика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306134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024" userDrawn="1">
          <p15:clr>
            <a:srgbClr val="FBAE40"/>
          </p15:clr>
        </p15:guide>
        <p15:guide id="2" pos="40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8961120"/>
            <a:ext cx="12801601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8868042"/>
            <a:ext cx="12801601" cy="923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2144" y="401246"/>
            <a:ext cx="10561320" cy="20310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143" y="2584028"/>
            <a:ext cx="10561321" cy="563270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52146" y="9043701"/>
            <a:ext cx="2595884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rgbClr val="FFFFFF"/>
                </a:solidFill>
              </a:defRPr>
            </a:lvl1pPr>
          </a:lstStyle>
          <a:p>
            <a:fld id="{9C5DCDC8-9632-4617-8B6A-2E13018BBC5F}" type="datetimeFigureOut">
              <a:rPr lang="bg-BG" smtClean="0"/>
              <a:t>24.3.2025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0495" y="9043701"/>
            <a:ext cx="5063944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 cap="all" baseline="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95482" y="9043701"/>
            <a:ext cx="1377627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0">
                <a:solidFill>
                  <a:srgbClr val="FFFFFF"/>
                </a:solidFill>
              </a:defRPr>
            </a:lvl1pPr>
          </a:lstStyle>
          <a:p>
            <a:fld id="{54040C91-1448-4330-8ACE-E494A7E50066}" type="slidenum">
              <a:rPr lang="bg-BG" smtClean="0"/>
              <a:t>‹#›</a:t>
            </a:fld>
            <a:endParaRPr lang="bg-BG"/>
          </a:p>
        </p:txBody>
      </p:sp>
      <p:cxnSp>
        <p:nvCxnSpPr>
          <p:cNvPr id="10" name="Straight Connector 9"/>
          <p:cNvCxnSpPr/>
          <p:nvPr/>
        </p:nvCxnSpPr>
        <p:spPr>
          <a:xfrm>
            <a:off x="1253209" y="2432983"/>
            <a:ext cx="104653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49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/>
      </p:par>
    </p:tnLst>
  </p:timing>
  <p:txStyles>
    <p:titleStyle>
      <a:lvl1pPr algn="l" defTabSz="1280160" rtl="0" eaLnBrk="1" latinLnBrk="0" hangingPunct="1">
        <a:lnSpc>
          <a:spcPct val="85000"/>
        </a:lnSpc>
        <a:spcBef>
          <a:spcPct val="0"/>
        </a:spcBef>
        <a:buNone/>
        <a:defRPr sz="6720" kern="1200" spc="-7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28016" indent="-128016" algn="l" defTabSz="1280160" rtl="0" eaLnBrk="1" latinLnBrk="0" hangingPunct="1">
        <a:lnSpc>
          <a:spcPct val="90000"/>
        </a:lnSpc>
        <a:spcBef>
          <a:spcPts val="1680"/>
        </a:spcBef>
        <a:spcAft>
          <a:spcPts val="28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7667" indent="-256032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Calibri" pitchFamily="34" charset="0"/>
        <a:buChar char="◦"/>
        <a:defRPr sz="25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93699" indent="-256032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Calibri" pitchFamily="34" charset="0"/>
        <a:buChar char="◦"/>
        <a:defRPr sz="1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49731" indent="-256032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Calibri" pitchFamily="34" charset="0"/>
        <a:buChar char="◦"/>
        <a:defRPr sz="1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05763" indent="-256032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Calibri" pitchFamily="34" charset="0"/>
        <a:buChar char="◦"/>
        <a:defRPr sz="1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540000" indent="-320040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Calibri" pitchFamily="34" charset="0"/>
        <a:buChar char="◦"/>
        <a:defRPr sz="1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820000" indent="-320040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Calibri" pitchFamily="34" charset="0"/>
        <a:buChar char="◦"/>
        <a:defRPr sz="1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00000" indent="-320040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Calibri" pitchFamily="34" charset="0"/>
        <a:buChar char="◦"/>
        <a:defRPr sz="1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380000" indent="-320040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Calibri" pitchFamily="34" charset="0"/>
        <a:buChar char="◦"/>
        <a:defRPr sz="1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14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4" name="Table Placeholder 13"/>
          <p:cNvSpPr>
            <a:spLocks noGrp="1"/>
          </p:cNvSpPr>
          <p:nvPr>
            <p:ph type="tbl" sz="quarter" idx="29"/>
          </p:nvPr>
        </p:nvSpPr>
        <p:spPr/>
      </p:sp>
      <p:sp>
        <p:nvSpPr>
          <p:cNvPr id="15" name="SmartArt Placeholder 14"/>
          <p:cNvSpPr>
            <a:spLocks noGrp="1"/>
          </p:cNvSpPr>
          <p:nvPr>
            <p:ph type="dgm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394970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217</TotalTime>
  <Words>0</Words>
  <Application>Microsoft Office PowerPoint</Application>
  <PresentationFormat>A3 Paper (297x420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ND</dc:creator>
  <cp:lastModifiedBy>student</cp:lastModifiedBy>
  <cp:revision>24</cp:revision>
  <dcterms:created xsi:type="dcterms:W3CDTF">2025-03-22T08:08:02Z</dcterms:created>
  <dcterms:modified xsi:type="dcterms:W3CDTF">2025-03-24T08:16:50Z</dcterms:modified>
</cp:coreProperties>
</file>